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71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21784-C6F7-4016-9F71-BF2FB71AFCFE}" type="datetimeFigureOut">
              <a:rPr lang="ru-RU" smtClean="0"/>
              <a:t>06.07.2012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BCF3-41FB-4963-B310-8C8BF18D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7453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21784-C6F7-4016-9F71-BF2FB71AFCFE}" type="datetimeFigureOut">
              <a:rPr lang="ru-RU" smtClean="0"/>
              <a:t>06.07.2012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BCF3-41FB-4963-B310-8C8BF18D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8497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21784-C6F7-4016-9F71-BF2FB71AFCFE}" type="datetimeFigureOut">
              <a:rPr lang="ru-RU" smtClean="0"/>
              <a:t>06.07.2012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BCF3-41FB-4963-B310-8C8BF18D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2055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21784-C6F7-4016-9F71-BF2FB71AFCFE}" type="datetimeFigureOut">
              <a:rPr lang="ru-RU" smtClean="0"/>
              <a:t>06.07.2012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BCF3-41FB-4963-B310-8C8BF18D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7414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21784-C6F7-4016-9F71-BF2FB71AFCFE}" type="datetimeFigureOut">
              <a:rPr lang="ru-RU" smtClean="0"/>
              <a:t>06.07.2012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BCF3-41FB-4963-B310-8C8BF18D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598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21784-C6F7-4016-9F71-BF2FB71AFCFE}" type="datetimeFigureOut">
              <a:rPr lang="ru-RU" smtClean="0"/>
              <a:t>06.07.2012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BCF3-41FB-4963-B310-8C8BF18D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2059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21784-C6F7-4016-9F71-BF2FB71AFCFE}" type="datetimeFigureOut">
              <a:rPr lang="ru-RU" smtClean="0"/>
              <a:t>06.07.2012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BCF3-41FB-4963-B310-8C8BF18D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8575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21784-C6F7-4016-9F71-BF2FB71AFCFE}" type="datetimeFigureOut">
              <a:rPr lang="ru-RU" smtClean="0"/>
              <a:t>06.07.2012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BCF3-41FB-4963-B310-8C8BF18D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027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21784-C6F7-4016-9F71-BF2FB71AFCFE}" type="datetimeFigureOut">
              <a:rPr lang="ru-RU" smtClean="0"/>
              <a:t>06.07.2012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BCF3-41FB-4963-B310-8C8BF18D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4001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21784-C6F7-4016-9F71-BF2FB71AFCFE}" type="datetimeFigureOut">
              <a:rPr lang="ru-RU" smtClean="0"/>
              <a:t>06.07.2012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BCF3-41FB-4963-B310-8C8BF18D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7206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C21784-C6F7-4016-9F71-BF2FB71AFCFE}" type="datetimeFigureOut">
              <a:rPr lang="ru-RU" smtClean="0"/>
              <a:t>06.07.2012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90BCF3-41FB-4963-B310-8C8BF18D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2198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C21784-C6F7-4016-9F71-BF2FB71AFCFE}" type="datetimeFigureOut">
              <a:rPr lang="ru-RU" smtClean="0"/>
              <a:t>06.07.2012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90BCF3-41FB-4963-B310-8C8BF18D60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380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2425"/>
            <a:ext cx="10572750" cy="615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396399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</cp:revision>
  <dcterms:created xsi:type="dcterms:W3CDTF">2012-07-06T14:36:54Z</dcterms:created>
  <dcterms:modified xsi:type="dcterms:W3CDTF">2012-07-06T14:37:27Z</dcterms:modified>
</cp:coreProperties>
</file>